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4" autoAdjust="0"/>
    <p:restoredTop sz="93477" autoAdjust="0"/>
  </p:normalViewPr>
  <p:slideViewPr>
    <p:cSldViewPr snapToGrid="0" snapToObjects="1" showGuides="1">
      <p:cViewPr varScale="1">
        <p:scale>
          <a:sx n="150" d="100"/>
          <a:sy n="150" d="100"/>
        </p:scale>
        <p:origin x="192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所有索均受拉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若初始形状和最终形状差异较大，造成最终形状自重增加较多，故下一步会研究自重作用下迭代找形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</a:t>
            </a:r>
            <a:r>
              <a:rPr lang="en-US" altLang="zh-CN" dirty="0"/>
              <a:t>H</a:t>
            </a:r>
            <a:r>
              <a:rPr lang="en-US" dirty="0"/>
              <a:t>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力密度为定值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C2592-E075-4F13-88D7-EE9AC83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50" y="2789360"/>
            <a:ext cx="3469659" cy="13966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6020E5-1726-446F-9B48-BE4636BF6672}"/>
              </a:ext>
            </a:extLst>
          </p:cNvPr>
          <p:cNvSpPr txBox="1"/>
          <p:nvPr/>
        </p:nvSpPr>
        <p:spPr>
          <a:xfrm>
            <a:off x="1345647" y="4245822"/>
            <a:ext cx="2906866" cy="401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01A9461-487E-4CDF-8D54-2E238AC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6" y="4832319"/>
            <a:ext cx="4938188" cy="126121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8EFEFBF6-D2D5-400A-8113-E1CAB76AFFBD}"/>
              </a:ext>
            </a:extLst>
          </p:cNvPr>
          <p:cNvSpPr/>
          <p:nvPr/>
        </p:nvSpPr>
        <p:spPr>
          <a:xfrm>
            <a:off x="5582920" y="3810000"/>
            <a:ext cx="1026160" cy="51308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F0AC2E9-1AE9-429F-B1CA-783869C0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28" y="2952034"/>
            <a:ext cx="5019252" cy="2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外环为制作，形状不变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125</TotalTime>
  <Words>616</Words>
  <Application>Microsoft Office PowerPoint</Application>
  <PresentationFormat>宽屏</PresentationFormat>
  <Paragraphs>92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结论和下一步工作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30</cp:revision>
  <dcterms:created xsi:type="dcterms:W3CDTF">2022-04-30T02:25:48Z</dcterms:created>
  <dcterms:modified xsi:type="dcterms:W3CDTF">2022-04-30T09:22:00Z</dcterms:modified>
</cp:coreProperties>
</file>